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5309"/>
    <a:srgbClr val="F66E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72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875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71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85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07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99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37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06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93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16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96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52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A7841-5D77-47FD-80AE-5AA75D4B9F6E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C2AC7-8A6C-4C90-B49B-A1610B360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67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Laser beam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79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the laser is switched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it </a:t>
            </a:r>
            <a:r>
              <a:rPr kumimoji="0" lang="en-US" sz="18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emits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beam of light.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This</a:t>
            </a:r>
            <a:r>
              <a:rPr lang="en-US" dirty="0" smtClean="0"/>
              <a:t> travels across the room and hits the wall.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2450" y="1742536"/>
            <a:ext cx="7944570" cy="4315364"/>
            <a:chOff x="552450" y="1742536"/>
            <a:chExt cx="7944570" cy="4315364"/>
          </a:xfrm>
        </p:grpSpPr>
        <p:sp>
          <p:nvSpPr>
            <p:cNvPr id="10" name="Rectangle 9"/>
            <p:cNvSpPr/>
            <p:nvPr/>
          </p:nvSpPr>
          <p:spPr>
            <a:xfrm>
              <a:off x="552450" y="1742536"/>
              <a:ext cx="7944570" cy="43153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965831" y="5488470"/>
              <a:ext cx="8712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Wall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6305910" y="2276702"/>
              <a:ext cx="2191110" cy="29502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scene3d>
              <a:camera prst="orthographicFront">
                <a:rot lat="1500000" lon="3300000" rev="0"/>
              </a:camera>
              <a:lightRig rig="threePt" dir="t"/>
            </a:scene3d>
            <a:sp3d extrusionH="1270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500752" y="4221147"/>
              <a:ext cx="2139351" cy="682341"/>
              <a:chOff x="1498371" y="4214004"/>
              <a:chExt cx="2139351" cy="682341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3474448" y="4214004"/>
                <a:ext cx="163274" cy="17252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>
                  <a:rot lat="21081040" lon="8422874" rev="10497695"/>
                </a:camera>
                <a:lightRig rig="threePt" dir="t"/>
              </a:scene3d>
              <a:sp3d extrusionH="7620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1498371" y="4214858"/>
                <a:ext cx="2139351" cy="681487"/>
                <a:chOff x="1720426" y="4257990"/>
                <a:chExt cx="2139351" cy="681487"/>
              </a:xfrm>
            </p:grpSpPr>
            <p:sp>
              <p:nvSpPr>
                <p:cNvPr id="5" name="Round Same Side Corner Rectangle 4"/>
                <p:cNvSpPr/>
                <p:nvPr/>
              </p:nvSpPr>
              <p:spPr>
                <a:xfrm>
                  <a:off x="1720426" y="4257990"/>
                  <a:ext cx="2139351" cy="681487"/>
                </a:xfrm>
                <a:prstGeom prst="round2SameRect">
                  <a:avLst>
                    <a:gd name="adj1" fmla="val 9072"/>
                    <a:gd name="adj2" fmla="val 0"/>
                  </a:avLst>
                </a:prstGeom>
                <a:solidFill>
                  <a:srgbClr val="F66E22"/>
                </a:solidFill>
                <a:ln>
                  <a:solidFill>
                    <a:srgbClr val="D95309"/>
                  </a:solidFill>
                </a:ln>
                <a:scene3d>
                  <a:camera prst="orthographicFront">
                    <a:rot lat="600000" lon="19799999" rev="0"/>
                  </a:camera>
                  <a:lightRig rig="threePt" dir="t"/>
                </a:scene3d>
                <a:sp3d extrusionH="5715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026" name="Picture 2" descr="Image result for laser hazard sign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9721" b="31528"/>
                <a:stretch/>
              </p:blipFill>
              <p:spPr bwMode="auto">
                <a:xfrm>
                  <a:off x="1962099" y="4413265"/>
                  <a:ext cx="957232" cy="370936"/>
                </a:xfrm>
                <a:prstGeom prst="rect">
                  <a:avLst/>
                </a:prstGeom>
                <a:noFill/>
                <a:scene3d>
                  <a:camera prst="orthographicFront">
                    <a:rot lat="600000" lon="19799999" rev="0"/>
                  </a:camera>
                  <a:lightRig rig="threePt" dir="t"/>
                </a:scene3d>
                <a:sp3d extrusionH="571500">
                  <a:bevelT/>
                </a:sp3d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54826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Laser beam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1346205"/>
            <a:ext cx="3968151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What will you see when the laser is switched on?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Will you see the light beam? 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noProof="0" dirty="0" smtClean="0"/>
              <a:t>Why do you think you will see this?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735" y="1346205"/>
            <a:ext cx="4259870" cy="231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64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1891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Laser beam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3985405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What do you see when the laser is switched on?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sz="1600" dirty="0"/>
              <a:t>Were your prediction and explanation correct?</a:t>
            </a:r>
          </a:p>
          <a:p>
            <a:pPr lvl="0">
              <a:defRPr/>
            </a:pPr>
            <a:r>
              <a:rPr lang="en-US" sz="1600" dirty="0"/>
              <a:t>If not, can you explain what you observed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2013639" y="914401"/>
            <a:ext cx="5080959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Watch the demonstration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989" y="2061713"/>
            <a:ext cx="4259870" cy="2317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26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92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2018-10-10T13:26:21Z</dcterms:created>
  <dcterms:modified xsi:type="dcterms:W3CDTF">2018-10-29T10:06:25Z</dcterms:modified>
</cp:coreProperties>
</file>